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5F28-A6EF-4CDB-B2A6-F8D5FD91CE79}" type="datetimeFigureOut">
              <a:rPr lang="zh-TW" altLang="en-US" smtClean="0"/>
              <a:t>2015/2/9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ED20-0FA7-4672-A8AE-84E61EDDE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67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5F28-A6EF-4CDB-B2A6-F8D5FD91CE79}" type="datetimeFigureOut">
              <a:rPr lang="zh-TW" altLang="en-US" smtClean="0"/>
              <a:t>2015/2/9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ED20-0FA7-4672-A8AE-84E61EDDE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99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5F28-A6EF-4CDB-B2A6-F8D5FD91CE79}" type="datetimeFigureOut">
              <a:rPr lang="zh-TW" altLang="en-US" smtClean="0"/>
              <a:t>2015/2/9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ED20-0FA7-4672-A8AE-84E61EDDE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35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5F28-A6EF-4CDB-B2A6-F8D5FD91CE79}" type="datetimeFigureOut">
              <a:rPr lang="zh-TW" altLang="en-US" smtClean="0"/>
              <a:t>2015/2/9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ED20-0FA7-4672-A8AE-84E61EDDE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86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5F28-A6EF-4CDB-B2A6-F8D5FD91CE79}" type="datetimeFigureOut">
              <a:rPr lang="zh-TW" altLang="en-US" smtClean="0"/>
              <a:t>2015/2/9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ED20-0FA7-4672-A8AE-84E61EDDE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47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5F28-A6EF-4CDB-B2A6-F8D5FD91CE79}" type="datetimeFigureOut">
              <a:rPr lang="zh-TW" altLang="en-US" smtClean="0"/>
              <a:t>2015/2/9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ED20-0FA7-4672-A8AE-84E61EDDE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8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5F28-A6EF-4CDB-B2A6-F8D5FD91CE79}" type="datetimeFigureOut">
              <a:rPr lang="zh-TW" altLang="en-US" smtClean="0"/>
              <a:t>2015/2/9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ED20-0FA7-4672-A8AE-84E61EDDE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14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5F28-A6EF-4CDB-B2A6-F8D5FD91CE79}" type="datetimeFigureOut">
              <a:rPr lang="zh-TW" altLang="en-US" smtClean="0"/>
              <a:t>2015/2/9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ED20-0FA7-4672-A8AE-84E61EDDE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34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5F28-A6EF-4CDB-B2A6-F8D5FD91CE79}" type="datetimeFigureOut">
              <a:rPr lang="zh-TW" altLang="en-US" smtClean="0"/>
              <a:t>2015/2/9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ED20-0FA7-4672-A8AE-84E61EDDE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10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5F28-A6EF-4CDB-B2A6-F8D5FD91CE79}" type="datetimeFigureOut">
              <a:rPr lang="zh-TW" altLang="en-US" smtClean="0"/>
              <a:t>2015/2/9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ED20-0FA7-4672-A8AE-84E61EDDE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58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5F28-A6EF-4CDB-B2A6-F8D5FD91CE79}" type="datetimeFigureOut">
              <a:rPr lang="zh-TW" altLang="en-US" smtClean="0"/>
              <a:t>2015/2/9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ED20-0FA7-4672-A8AE-84E61EDDE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76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25F28-A6EF-4CDB-B2A6-F8D5FD91CE79}" type="datetimeFigureOut">
              <a:rPr lang="zh-TW" altLang="en-US" smtClean="0"/>
              <a:t>2015/2/9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ED20-0FA7-4672-A8AE-84E61EDDE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31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6.avi"/><Relationship Id="rId1" Type="http://schemas.microsoft.com/office/2007/relationships/media" Target="../media/media6.avi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S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777" y="990600"/>
            <a:ext cx="4876800" cy="4876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23220" y="990600"/>
            <a:ext cx="487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000" b="1" dirty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Video S1. </a:t>
            </a:r>
            <a:r>
              <a:rPr lang="en-US" altLang="zh-TW" sz="2000" dirty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3D reconstruction confocal images of hOBs @ Ca-Alginate scaffolds showed that cells were dispersed in an identical pattern.</a:t>
            </a:r>
            <a:endParaRPr lang="zh-TW" altLang="en-US" sz="2000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S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777" y="990600"/>
            <a:ext cx="4876800" cy="4876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23220" y="990600"/>
            <a:ext cx="487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000" b="1" dirty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Video S2. </a:t>
            </a:r>
            <a:r>
              <a:rPr lang="en-US" altLang="zh-TW" sz="2000" dirty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3D corresponding animated movie of hOBs @Ca-Alginate scaffolds w/o perfusion at Day 7.</a:t>
            </a:r>
            <a:endParaRPr lang="zh-TW" altLang="en-US" sz="2000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8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S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777" y="990600"/>
            <a:ext cx="4876800" cy="4876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23220" y="990600"/>
            <a:ext cx="487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Video S3.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3D corresponding animated movie of hOBs @Ca-Alginate scaffolds w/o perfusion at Day 14.</a:t>
            </a:r>
            <a:endParaRPr lang="zh-TW" altLang="en-US" sz="2000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S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777" y="990600"/>
            <a:ext cx="4876800" cy="4876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23220" y="990600"/>
            <a:ext cx="487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000" b="1" dirty="0">
                <a:latin typeface="Arial" panose="020B0604020202020204" pitchFamily="34" charset="0"/>
              </a:rPr>
              <a:t>Video S4.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</a:rPr>
              <a:t>3D corresponding animated movie of hOBs @Ca-Alginate scaffolds w/ perfusion at Day 7.</a:t>
            </a:r>
            <a:endParaRPr lang="zh-TW" altLang="en-US" sz="2000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S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777" y="990600"/>
            <a:ext cx="4876800" cy="4876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23220" y="990600"/>
            <a:ext cx="487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000" b="1" dirty="0">
                <a:latin typeface="Arial" panose="020B0604020202020204" pitchFamily="34" charset="0"/>
              </a:rPr>
              <a:t>Video S5.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</a:rPr>
              <a:t>3D corresponding animated movie of hOBs @Ca-Alginate scaffolds w/ perfusion at Day 14.</a:t>
            </a:r>
            <a:endParaRPr lang="zh-TW" altLang="en-US" sz="2000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9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S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777" y="990600"/>
            <a:ext cx="4876800" cy="4876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23220" y="990600"/>
            <a:ext cx="487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000" b="1" dirty="0">
                <a:latin typeface="Arial" panose="020B0604020202020204" pitchFamily="34" charset="0"/>
              </a:rPr>
              <a:t>Video S6.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</a:rPr>
              <a:t>3D reconstruction and cross-section of the bone-like tissue.</a:t>
            </a:r>
            <a:endParaRPr lang="zh-TW" altLang="en-US" sz="2000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108</Words>
  <Application>Microsoft Office PowerPoint</Application>
  <PresentationFormat>寬螢幕</PresentationFormat>
  <Paragraphs>6</Paragraphs>
  <Slides>6</Slides>
  <Notes>0</Notes>
  <HiddenSlides>0</HiddenSlides>
  <MMClips>6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Arial Unicode MS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陳靖昀</dc:creator>
  <cp:lastModifiedBy>陳靖昀</cp:lastModifiedBy>
  <cp:revision>4</cp:revision>
  <dcterms:created xsi:type="dcterms:W3CDTF">2014-12-17T04:28:48Z</dcterms:created>
  <dcterms:modified xsi:type="dcterms:W3CDTF">2015-02-09T01:35:16Z</dcterms:modified>
</cp:coreProperties>
</file>